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71" autoAdjust="0"/>
  </p:normalViewPr>
  <p:slideViewPr>
    <p:cSldViewPr>
      <p:cViewPr varScale="1">
        <p:scale>
          <a:sx n="86" d="100"/>
          <a:sy n="86" d="100"/>
        </p:scale>
        <p:origin x="-7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E58A-B777-47DA-92A3-7A7424B7E46C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55D4-45E6-4CEE-95E5-44F3B3CE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24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E58A-B777-47DA-92A3-7A7424B7E46C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55D4-45E6-4CEE-95E5-44F3B3CE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40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E58A-B777-47DA-92A3-7A7424B7E46C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55D4-45E6-4CEE-95E5-44F3B3CE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99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E58A-B777-47DA-92A3-7A7424B7E46C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55D4-45E6-4CEE-95E5-44F3B3CE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1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E58A-B777-47DA-92A3-7A7424B7E46C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55D4-45E6-4CEE-95E5-44F3B3CE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79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E58A-B777-47DA-92A3-7A7424B7E46C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55D4-45E6-4CEE-95E5-44F3B3CE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17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E58A-B777-47DA-92A3-7A7424B7E46C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55D4-45E6-4CEE-95E5-44F3B3CE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174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E58A-B777-47DA-92A3-7A7424B7E46C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55D4-45E6-4CEE-95E5-44F3B3CE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89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E58A-B777-47DA-92A3-7A7424B7E46C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55D4-45E6-4CEE-95E5-44F3B3CE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8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E58A-B777-47DA-92A3-7A7424B7E46C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55D4-45E6-4CEE-95E5-44F3B3CE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085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E58A-B777-47DA-92A3-7A7424B7E46C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755D4-45E6-4CEE-95E5-44F3B3CE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352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1E58A-B777-47DA-92A3-7A7424B7E46C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755D4-45E6-4CEE-95E5-44F3B3CE1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19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2012/10/31/us/hurricane-sandy-barrels-region-leaving-battered-path.html?pagewanted=all&amp;_r=0" TargetMode="External"/><Relationship Id="rId2" Type="http://schemas.openxmlformats.org/officeDocument/2006/relationships/hyperlink" Target="http://www.sciencedaily.com/releases/2012/10/12103014321.ht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atlantic.com/infocus/2012/10/hurricane-sandy-in-photos/100395/" TargetMode="External"/><Relationship Id="rId2" Type="http://schemas.openxmlformats.org/officeDocument/2006/relationships/hyperlink" Target="http://www.livescience.com/topics/hurricane-sandy-frankenstorm-new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j.com/news/index.ssf/2012/10/hurricane_sandy_frankenstorm_c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782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762000"/>
            <a:ext cx="7772400" cy="1470025"/>
          </a:xfrm>
        </p:spPr>
        <p:txBody>
          <a:bodyPr>
            <a:normAutofit/>
          </a:bodyPr>
          <a:lstStyle/>
          <a:p>
            <a:r>
              <a:rPr lang="en-US" sz="7200" b="1" u="sng" dirty="0" smtClean="0">
                <a:solidFill>
                  <a:schemeClr val="accent6">
                    <a:lumMod val="75000"/>
                  </a:schemeClr>
                </a:solidFill>
              </a:rPr>
              <a:t>Hurricane Sandy</a:t>
            </a:r>
            <a:endParaRPr lang="en-US" sz="72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581400"/>
            <a:ext cx="6400800" cy="190500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8000"/>
              </a:solidFill>
            </a:endParaRPr>
          </a:p>
          <a:p>
            <a:r>
              <a:rPr lang="en-US" sz="3600" dirty="0" smtClean="0">
                <a:solidFill>
                  <a:srgbClr val="FF0000"/>
                </a:solidFill>
              </a:rPr>
              <a:t>By: </a:t>
            </a:r>
            <a:r>
              <a:rPr lang="en-US" sz="3600" smtClean="0">
                <a:solidFill>
                  <a:srgbClr val="FF0000"/>
                </a:solidFill>
              </a:rPr>
              <a:t>Chris 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087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060"/>
            <a:ext cx="9144000" cy="684094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Hurricane Sandy covers 1.8 million square miles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More than 200 severely ill patients are evacuated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As of the 31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at least 55 are dead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Brooklyn Bridge closed because of Sandy’s high winds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31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873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Sandy moves across Pennsylvania, towards New York state and Canada.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Power companies said it will be around November 4</a:t>
            </a:r>
            <a:r>
              <a:rPr lang="en-US" sz="2800" baseline="30000" dirty="0" smtClean="0">
                <a:solidFill>
                  <a:srgbClr val="FF0000"/>
                </a:solidFill>
              </a:rPr>
              <a:t>th</a:t>
            </a:r>
            <a:r>
              <a:rPr lang="en-US" sz="2800" dirty="0" smtClean="0">
                <a:solidFill>
                  <a:srgbClr val="FF0000"/>
                </a:solidFill>
              </a:rPr>
              <a:t> before the last 337,000 people in Manhattan get power back.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Around 2.1 million homes and businesses are without power.</a:t>
            </a:r>
            <a:endParaRPr lang="en-US" sz="2800" dirty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Forecasting is  predicting $20 billion in damage and $10-$30 billion in lost businesses.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3587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7,000 trees have been knocked down in city parks.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</a:rPr>
              <a:t>Sandy caused a 40- foot long boat to wash up on train tracks in Ossining New York.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</a:rPr>
              <a:t>More than 15,000 flights have been canceled because o Sandy’s extreme weather.</a:t>
            </a:r>
          </a:p>
          <a:p>
            <a:pPr>
              <a:lnSpc>
                <a:spcPct val="200000"/>
              </a:lnSpc>
            </a:pPr>
            <a:r>
              <a:rPr lang="en-US" dirty="0" smtClean="0">
                <a:solidFill>
                  <a:srgbClr val="FF0000"/>
                </a:solidFill>
              </a:rPr>
              <a:t>1.2 million Connecticut Light and Power customers have no electricity.</a:t>
            </a:r>
          </a:p>
          <a:p>
            <a:pPr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06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latino.foxnews.com/</a:t>
            </a:r>
            <a:r>
              <a:rPr lang="en-US" sz="2400" dirty="0" err="1" smtClean="0"/>
              <a:t>latino</a:t>
            </a:r>
            <a:r>
              <a:rPr lang="en-US" sz="2400" dirty="0" smtClean="0"/>
              <a:t>/news/2012/10/30/hurricane-sandy-hundreds-evacuated-from-</a:t>
            </a:r>
            <a:r>
              <a:rPr lang="en-US" sz="2400" dirty="0" err="1" smtClean="0"/>
              <a:t>nyu</a:t>
            </a:r>
            <a:r>
              <a:rPr lang="en-US" sz="2400" dirty="0" smtClean="0"/>
              <a:t>-hospital/</a:t>
            </a:r>
          </a:p>
          <a:p>
            <a:endParaRPr lang="en-US" sz="2400" dirty="0"/>
          </a:p>
          <a:p>
            <a:r>
              <a:rPr lang="en-US" sz="2400" dirty="0" smtClean="0"/>
              <a:t>Latino.foxnews.com/</a:t>
            </a:r>
            <a:r>
              <a:rPr lang="en-US" sz="2400" dirty="0" err="1" smtClean="0"/>
              <a:t>latino</a:t>
            </a:r>
            <a:r>
              <a:rPr lang="en-US" sz="2400" dirty="0" smtClean="0"/>
              <a:t>/news/2012/10/31/hurricane-sandy-struggle-region-hit-by-sandy-struggle-to-resume-daily-life/</a:t>
            </a:r>
          </a:p>
          <a:p>
            <a:endParaRPr lang="en-US" sz="2400" dirty="0"/>
          </a:p>
          <a:p>
            <a:r>
              <a:rPr lang="en-US" sz="2400" dirty="0" smtClean="0">
                <a:hlinkClick r:id="rId2"/>
              </a:rPr>
              <a:t>www.sciencedaily.com/releases/2012/10/12103014321.htm/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>
                <a:hlinkClick r:id="rId3"/>
              </a:rPr>
              <a:t>www.nytimes.com/2012/10/31/us/hurricane-sandy-barrels-region-leaving-battered-path.html?pagewanted=all&amp;_r=0</a:t>
            </a:r>
            <a:endParaRPr lang="en-US" sz="2400" dirty="0" smtClean="0"/>
          </a:p>
          <a:p>
            <a:endParaRPr lang="en-US" dirty="0" smtClean="0"/>
          </a:p>
          <a:p>
            <a:r>
              <a:rPr lang="en-US" sz="2800" dirty="0" smtClean="0"/>
              <a:t>Images.sciencedaily.com/2012/10/121028111111-large.jpg</a:t>
            </a:r>
          </a:p>
        </p:txBody>
      </p:sp>
    </p:spTree>
    <p:extLst>
      <p:ext uri="{BB962C8B-B14F-4D97-AF65-F5344CB8AC3E}">
        <p14:creationId xmlns:p14="http://schemas.microsoft.com/office/powerpoint/2010/main" val="952565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Resources Continued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>
                <a:hlinkClick r:id="rId2"/>
              </a:rPr>
              <a:t>http://www.livescience.com/topics/hurricane-sandy-frankenstorm-news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http://www.theatlantic.com/infocus/2012/10/hurricane-sandy-in-photos/100395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www.nj.com/news/index.ssf/2012/10/hurricane_sandy_frankenstorm_c.html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923848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159</TotalTime>
  <Words>173</Words>
  <Application>Microsoft Office PowerPoint</Application>
  <PresentationFormat>On-screen Show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Hurricane Sandy</vt:lpstr>
      <vt:lpstr>PowerPoint Presentation</vt:lpstr>
      <vt:lpstr>PowerPoint Presentation</vt:lpstr>
      <vt:lpstr>PowerPoint Presentation</vt:lpstr>
      <vt:lpstr>Resources</vt:lpstr>
      <vt:lpstr>Resources Continued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Hurricane Sandy</dc:title>
  <dc:creator>Christopher Bowles</dc:creator>
  <cp:lastModifiedBy>EMINTS</cp:lastModifiedBy>
  <cp:revision>23</cp:revision>
  <dcterms:created xsi:type="dcterms:W3CDTF">2012-11-02T14:13:37Z</dcterms:created>
  <dcterms:modified xsi:type="dcterms:W3CDTF">2013-01-30T17:16:05Z</dcterms:modified>
</cp:coreProperties>
</file>